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98"/>
  </p:normalViewPr>
  <p:slideViewPr>
    <p:cSldViewPr snapToGrid="0">
      <p:cViewPr varScale="1">
        <p:scale>
          <a:sx n="88" d="100"/>
          <a:sy n="88" d="100"/>
        </p:scale>
        <p:origin x="17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EA129D-C857-47C2-5D60-E0CB264E3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01DFCD6-11EA-6F69-C973-2CFE6B003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90BBB4-8B66-55F1-0D2E-599FEEA51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2D78CF-B52B-49AD-53F2-760A75A6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9A91A0-B05E-86CB-5D3B-DAF1705F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228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1A0AC7-B2EA-F327-9238-95C02C212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C35C5D0-F6EC-989D-836A-F2CFFB89B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06CC58-A4B5-982D-1BCE-2E244E2F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7F2A80-22FB-42C5-872B-C2AB4D075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A6D903-804E-95DD-943C-CBCBBD179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774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D4D0F4A-0968-C0DE-C879-8A5108F6C3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D05970A-C298-B9A6-C28B-9EE252F04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8B9091-7D43-F76B-EE71-043E78B7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F16F44-0466-98F2-5573-DE16D9C06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ED2A86-B186-C3BB-F909-E865F2AD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935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AB6FB-3ADE-C0C4-30E8-1A90CF6A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39BFE3-4041-9D04-D6CE-BBE68AB80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8F922A-A5F0-CF68-A3D2-EDAC9DA1B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AD8A2F9-4737-91A5-71F6-0C10739B0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2CEB91-98A2-EFD1-1B03-60B0F13E9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92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BD12BD-4AFA-A993-1F03-6A0C188C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16B19C-313A-F957-CE50-B368BD1FC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7D0E08-6093-243A-70CF-D1A547D9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50D71D-E9BD-1449-E8D9-20DB845CF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532836-F107-A8FA-0812-B629AA11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0859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D82F0F-E15E-1F05-5426-788A8233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4FF1BC-C9FC-2F54-55D9-A39D7B88E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A2F512-646D-611B-0F91-D5A85EF0F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E64B95-6430-BB37-718B-BE1AEEC43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27E46D-CF20-4C10-08D3-033C6B3CF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EF13C79-F5C8-3DD4-7A52-ED0813A40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20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A6023D-21DB-41C1-6982-147620951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D0932A-62B1-5296-7401-7A64E563B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DB5967-CD7C-6B91-796D-82A5C3902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6E96A9D-8C64-E38D-1A49-EF69EF37B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4284D45-5ECA-AE08-8F79-4ABBDF027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3E4B6B-4589-9B8D-7228-5CED4C1D3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7C1BE3F-8B1A-E945-1F73-974FF575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F57A57C-0229-26A0-1670-4718CD8C1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90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ED3CF2-3E51-DEC6-0527-E0CBC9BC1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E9AD428-919A-6DE5-77F5-E7860C513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FCE8399-2A9B-B723-3BE4-9D1EF8DA1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9E8F2F6-0AD5-A7F6-0BC8-66BD6A4C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99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18A5112-0D9A-2172-4E2E-D778FB55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38588DC-3E37-A652-4923-48AE475D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2B6B2A-32C7-0460-B32B-7ACBE25E2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93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907517-F1D6-10D0-9EB6-2C6A1C719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788681-D650-C706-F9DE-E102E7A26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52D9C6-74C0-E4A0-F819-CD00800A5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15FF2A-114E-CC2B-014E-2F396D025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1A6AEB-EF18-7F79-FA1E-9A625641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81EE437-9BB8-F3CD-95E6-B983BE1E4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16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D50EF3-036C-40AE-D500-3607EB753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5892854-018D-E2D9-AF02-A3F6E32132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CAA998-4D34-2C48-F65A-D006AEF679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8C6DA31-C4FF-C9C2-3153-676B1EEB9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1A9A449-84BB-D9D1-B81B-E13EB8506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7D4E58E-2853-BA90-B8A5-D267824F7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644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44DA16-FB30-8DC3-5A05-E2D80D49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A23272-1247-A764-2EC7-C18BF89E2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E6FF30-5D76-1454-1254-0866947CF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5223AB-3402-8C4A-9A2E-8E6964812899}" type="datetimeFigureOut">
              <a:rPr lang="de-DE" smtClean="0"/>
              <a:t>21.06.26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FCC6FB-E018-6015-90BA-7348FB6AD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E3611D-4E43-27BE-8E3D-BA0E995F0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71BF16-A6E4-B348-BEB9-D7F5C95D27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296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3AB4AD-83AC-587E-3579-9564F43B29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E563EE2-B405-E8B5-30CD-CB05F2F75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4C241A4-5AEB-38EF-09BA-697169A49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57250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06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4BAC68-E333-542B-1825-15B494AA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9B16E9F-9EC4-7543-82CE-B0CD96B95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89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89DF0F-054C-5332-A97B-6A87B1FF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A152C9C-180F-C9E6-3328-172D9E490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8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18142-D30F-50AD-C511-36FF1C50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BB98CCE-1EEF-741A-8DD5-FA9660F3F3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85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E163A4-96A8-73A4-8CE2-2DEA17B76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8EDEBBB-61AD-4754-E29F-2FBFEC836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98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Breitbild</PresentationFormat>
  <Paragraphs>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Susanne Bressan</dc:creator>
  <cp:lastModifiedBy>Susanne Bressan</cp:lastModifiedBy>
  <cp:revision>1</cp:revision>
  <dcterms:created xsi:type="dcterms:W3CDTF">2026-06-21T10:04:41Z</dcterms:created>
  <dcterms:modified xsi:type="dcterms:W3CDTF">2026-06-21T10:09:24Z</dcterms:modified>
</cp:coreProperties>
</file>